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86" r:id="rId3"/>
    <p:sldId id="271" r:id="rId4"/>
    <p:sldId id="272" r:id="rId5"/>
    <p:sldId id="273" r:id="rId6"/>
    <p:sldId id="287" r:id="rId7"/>
    <p:sldId id="276" r:id="rId8"/>
    <p:sldId id="269" r:id="rId9"/>
    <p:sldId id="288" r:id="rId10"/>
    <p:sldId id="277" r:id="rId11"/>
    <p:sldId id="278" r:id="rId12"/>
    <p:sldId id="284" r:id="rId13"/>
    <p:sldId id="261" r:id="rId14"/>
    <p:sldId id="257" r:id="rId15"/>
    <p:sldId id="260" r:id="rId16"/>
    <p:sldId id="259" r:id="rId17"/>
    <p:sldId id="285" r:id="rId18"/>
    <p:sldId id="264" r:id="rId19"/>
    <p:sldId id="258" r:id="rId20"/>
    <p:sldId id="263" r:id="rId21"/>
    <p:sldId id="26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76" autoAdjust="0"/>
    <p:restoredTop sz="94660"/>
  </p:normalViewPr>
  <p:slideViewPr>
    <p:cSldViewPr snapToGrid="0">
      <p:cViewPr varScale="1">
        <p:scale>
          <a:sx n="49" d="100"/>
          <a:sy n="49" d="100"/>
        </p:scale>
        <p:origin x="7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gif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75310-66A3-4C0B-BFD2-206D36BA6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56F699-88BB-487C-9E76-D0BB8599A0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7268C-58FE-4374-993F-DCBA52646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B102BC-E831-477F-95AF-7642D3F56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D4F5F-1BAC-409D-B866-D1149CA23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29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AA449-209B-4336-9224-2DC225BC1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6DB65-D2CE-4F2E-9000-78A3A5E79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59D67-4F1D-42DB-A3AB-53C47749C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6325D-6CF4-4C01-919A-9E61ABEFC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95C3D-A396-49CC-AF5E-991B08354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177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9474EC-8ED5-4C06-B380-4BB7D185AF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52F779-2D8E-488C-BACE-B592B8F5C5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C1ADA-77F2-4FA2-85A5-43A11EA18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0EC51-AEE8-43E8-8EA8-04BA0D7FD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1F769-CC2B-4387-8878-9238C43A8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931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9BD96-675F-46AC-A464-157AFA1E9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F029-CC08-4082-80AC-5893D7FAD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0C662-1EA5-4D44-B4A5-23EAC2CEC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4BCF0-933E-4BFA-A9CD-A17F41F41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B62B1-5B2E-4E5B-81E9-33AFE7470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97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192B-39F4-4D38-8767-51AC74B47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765A2-7D32-45CA-89D1-B77FD9276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70F3F-430F-40B8-871B-648537350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C34FC-A0A4-4A15-B31E-AEF2953DA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7BCAB-5DAB-4B55-AB84-9FFD7D889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23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3B21E-2383-4D2C-94B9-F3B037D5F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78CA7-B055-4DDA-9DA5-965FBD02BE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ABAA3-D4C9-48D1-A691-CC068F4E93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CBD247-BA1F-4EF8-8162-2341B8A70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DA265C-411A-4920-AA45-6A908A07F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87178F-EB59-4EC1-8F27-8F5CA5077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37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DDE50-24B3-4D40-982C-9C8ADE65D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478A3-271C-4156-BFC7-DD636DB5B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DB9DFF-6D80-4806-85EC-8D97AFAC1A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231DB-5F43-48EF-A479-B17C1CDEF2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A59FE1-1FF3-499A-BEBC-15744EAC40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187DE-997E-491D-87E6-DA4240E4A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8493A5-B42F-4595-B51D-8F077C41D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7E76DA-D99F-47ED-A4C7-2DB0F4BE8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19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C0775-39E3-49E4-A09D-CAF33CCC0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85029A-1B16-4CB3-9C74-50668A86B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B774E6-BB62-4198-834A-5AB97D316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B10148-1A56-483C-BFE4-01533D87C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657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9B8871-D1CA-477A-A806-F7DAB846B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9B2B6D-5D60-49BE-9A9D-32C4A694A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154EB4-E5EC-4CA1-AE99-630F14EF4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885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1DEE1-66FE-419A-B902-D7D77AA1E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D16E3-C7E6-46AA-9E16-8D76478BF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B4C354-B797-43E1-9CEB-A9EF472099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1BA4E9-BCF9-410F-A5CD-4ED4AD282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7A1917-7CAB-42A7-941F-38FDAA1E2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4EBD90-288A-415F-B252-4B6CD2231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343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0FFD6-D865-4973-976D-614541E17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163CA8-F179-4456-ACA4-E1A4E92F82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0AA02A-9DC7-464C-AAEE-D0C39646F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7D22E2-7B90-4E44-A01E-04580730D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536C7-7567-49EA-B491-FCD5F410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ACF8C-6ACA-4FB1-B4B0-2D2334901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8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929D33-53B8-49EE-A202-D4A9E11BC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D15DC2-5E7A-4768-A5F8-E5D7D1F85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4B13D-57C5-4E3E-8597-D604E1338A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22540-268F-42F5-9BFB-8D749026C262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28F2B-7C3E-41C6-8D21-4920ED2DBB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27068-B40C-4CCF-94C3-A9A97466E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A1EE6A-02EF-4FCE-A5E5-FF8221525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18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A2C405-B46F-46BA-BFF8-58B735F3FF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374" y="2750700"/>
            <a:ext cx="4211289" cy="27514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6ADF69-2B68-441D-968B-CC18DE99B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0710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/>
          <a:lstStyle/>
          <a:p>
            <a:r>
              <a:rPr lang="en-US" b="1" dirty="0"/>
              <a:t>PETA CALEG MALANG RAYA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B5543-2350-4DDE-9A7C-4122513F4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 err="1"/>
              <a:t>Elektabilitas</a:t>
            </a:r>
            <a:r>
              <a:rPr lang="en-US" dirty="0"/>
              <a:t> </a:t>
            </a:r>
            <a:r>
              <a:rPr lang="en-US" b="1" dirty="0" err="1"/>
              <a:t>Caleg</a:t>
            </a:r>
            <a:r>
              <a:rPr lang="en-US" b="1" dirty="0"/>
              <a:t> DPR RI </a:t>
            </a:r>
            <a:r>
              <a:rPr lang="en-US" dirty="0"/>
              <a:t>per </a:t>
            </a:r>
            <a:r>
              <a:rPr lang="en-US" dirty="0" err="1"/>
              <a:t>Kabupaten</a:t>
            </a:r>
            <a:r>
              <a:rPr lang="en-US" dirty="0"/>
              <a:t>/Kota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err="1"/>
              <a:t>Resultan</a:t>
            </a:r>
            <a:r>
              <a:rPr lang="en-US" dirty="0"/>
              <a:t> </a:t>
            </a:r>
            <a:r>
              <a:rPr lang="en-US" dirty="0" err="1"/>
              <a:t>elektabilitas</a:t>
            </a:r>
            <a:r>
              <a:rPr lang="en-US" dirty="0"/>
              <a:t> </a:t>
            </a:r>
            <a:r>
              <a:rPr lang="en-US" b="1" dirty="0" err="1"/>
              <a:t>Caleg</a:t>
            </a:r>
            <a:r>
              <a:rPr lang="en-US" b="1" dirty="0"/>
              <a:t> DPR RI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err="1"/>
              <a:t>Elektabilitas</a:t>
            </a:r>
            <a:r>
              <a:rPr lang="en-US" dirty="0"/>
              <a:t> </a:t>
            </a:r>
            <a:r>
              <a:rPr lang="en-US" b="1" dirty="0" err="1"/>
              <a:t>Caleg</a:t>
            </a:r>
            <a:r>
              <a:rPr lang="en-US" b="1" dirty="0"/>
              <a:t> DPRD </a:t>
            </a:r>
            <a:r>
              <a:rPr lang="en-US" b="1" dirty="0" err="1"/>
              <a:t>Provinsi</a:t>
            </a:r>
            <a:r>
              <a:rPr lang="en-US" b="1" dirty="0"/>
              <a:t> </a:t>
            </a:r>
            <a:r>
              <a:rPr lang="en-US" dirty="0"/>
              <a:t>per </a:t>
            </a:r>
            <a:r>
              <a:rPr lang="en-US" dirty="0" err="1"/>
              <a:t>kabupaten</a:t>
            </a: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 err="1"/>
              <a:t>Resultan</a:t>
            </a:r>
            <a:r>
              <a:rPr lang="en-US" dirty="0"/>
              <a:t> </a:t>
            </a:r>
            <a:r>
              <a:rPr lang="en-US" dirty="0" err="1"/>
              <a:t>elektabilitas</a:t>
            </a:r>
            <a:r>
              <a:rPr lang="en-US" dirty="0"/>
              <a:t> </a:t>
            </a:r>
            <a:r>
              <a:rPr lang="en-US" b="1" dirty="0" err="1"/>
              <a:t>Caleg</a:t>
            </a:r>
            <a:r>
              <a:rPr lang="en-US" b="1" dirty="0"/>
              <a:t> DPRD </a:t>
            </a:r>
            <a:r>
              <a:rPr lang="en-US" b="1" dirty="0" err="1"/>
              <a:t>Provinsi</a:t>
            </a:r>
            <a:r>
              <a:rPr lang="en-US" b="1" dirty="0"/>
              <a:t> </a:t>
            </a: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 err="1"/>
              <a:t>Elektabilitas</a:t>
            </a:r>
            <a:r>
              <a:rPr lang="en-US" dirty="0"/>
              <a:t> </a:t>
            </a:r>
            <a:r>
              <a:rPr lang="en-US" b="1" dirty="0" err="1"/>
              <a:t>Caleg</a:t>
            </a:r>
            <a:r>
              <a:rPr lang="en-US" b="1" dirty="0"/>
              <a:t> DPRD </a:t>
            </a:r>
            <a:r>
              <a:rPr lang="en-US" b="1" dirty="0" err="1"/>
              <a:t>Kab</a:t>
            </a:r>
            <a:r>
              <a:rPr lang="en-US" b="1" dirty="0"/>
              <a:t>/Kota </a:t>
            </a:r>
          </a:p>
          <a:p>
            <a:pPr marL="0" indent="0">
              <a:buNone/>
            </a:pPr>
            <a:r>
              <a:rPr lang="en-US" dirty="0"/>
              <a:t>(1). </a:t>
            </a:r>
            <a:r>
              <a:rPr lang="en-US" dirty="0" err="1"/>
              <a:t>Kabupaten</a:t>
            </a:r>
            <a:r>
              <a:rPr lang="en-US" dirty="0"/>
              <a:t> Malang</a:t>
            </a:r>
          </a:p>
          <a:p>
            <a:pPr marL="0" indent="0">
              <a:buNone/>
            </a:pPr>
            <a:r>
              <a:rPr lang="en-US" dirty="0"/>
              <a:t>(2). Kota Malang</a:t>
            </a:r>
          </a:p>
          <a:p>
            <a:pPr marL="0" indent="0">
              <a:buNone/>
            </a:pPr>
            <a:r>
              <a:rPr lang="en-US" dirty="0"/>
              <a:t>(3). Kota </a:t>
            </a:r>
            <a:r>
              <a:rPr lang="en-US" dirty="0" err="1"/>
              <a:t>Batu</a:t>
            </a:r>
            <a:endParaRPr lang="en-US" dirty="0"/>
          </a:p>
          <a:p>
            <a:pPr marL="0" indent="0">
              <a:buNone/>
            </a:pPr>
            <a:endParaRPr lang="en-US" i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Note :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Resultan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elektabilitas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adalah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kekuatan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elektabilitas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caleg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yang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diakumulasi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secara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proporsional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dari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bobot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DPT di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masing-masing</a:t>
            </a:r>
            <a:r>
              <a:rPr lang="en-US" i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50000"/>
                  </a:schemeClr>
                </a:solidFill>
              </a:rPr>
              <a:t>wilayah</a:t>
            </a:r>
            <a:endParaRPr lang="en-US" i="1" dirty="0">
              <a:solidFill>
                <a:schemeClr val="accent6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206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AD38-70F7-4281-AA7C-33138FAB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8CEA5C-9081-467D-980D-F3CAFFA10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535" y="141890"/>
            <a:ext cx="12175018" cy="6716110"/>
          </a:xfrm>
        </p:spPr>
      </p:pic>
    </p:spTree>
    <p:extLst>
      <p:ext uri="{BB962C8B-B14F-4D97-AF65-F5344CB8AC3E}">
        <p14:creationId xmlns:p14="http://schemas.microsoft.com/office/powerpoint/2010/main" val="955756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9B937-A701-496F-9790-9AC82B4C8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B7B06-8DE1-4745-919A-3D1683C11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460951-2C81-426F-80D9-FDAD0BD83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330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:\Grafis Presentasi\1_batu\Grafis_batu-18.jpg">
            <a:extLst>
              <a:ext uri="{FF2B5EF4-FFF2-40B4-BE49-F238E27FC236}">
                <a16:creationId xmlns:a16="http://schemas.microsoft.com/office/drawing/2014/main" id="{B8883BEB-C751-4315-BFA0-E9284CC7F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91356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D9D465-1C40-4475-A7B6-898C487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1112062" cy="218415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ELEKTABILITAS CALEG DPR 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I</a:t>
            </a:r>
            <a:br>
              <a:rPr lang="en-US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uhaus 93" panose="04030905020B02020C02" pitchFamily="82" charset="0"/>
              </a:rPr>
              <a:t>JATIM V (MALANG RAYA)</a:t>
            </a:r>
          </a:p>
        </p:txBody>
      </p:sp>
    </p:spTree>
    <p:extLst>
      <p:ext uri="{BB962C8B-B14F-4D97-AF65-F5344CB8AC3E}">
        <p14:creationId xmlns:p14="http://schemas.microsoft.com/office/powerpoint/2010/main" val="674243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C3E00-6604-4BB8-A0ED-FE9A1487F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7630F5-CE2E-4379-8279-82BFC911E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52398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612CD-3A1C-448C-BDCE-51FDEE591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8D9C68-0154-4FDD-8DDC-7BE81217DD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510655" cy="6858000"/>
          </a:xfrm>
        </p:spPr>
      </p:pic>
    </p:spTree>
    <p:extLst>
      <p:ext uri="{BB962C8B-B14F-4D97-AF65-F5344CB8AC3E}">
        <p14:creationId xmlns:p14="http://schemas.microsoft.com/office/powerpoint/2010/main" val="2030286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20F49-AA20-449B-AF1F-6A938CC7A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878570-C6CB-448C-B8CF-53B5A6C166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607636" cy="6858000"/>
          </a:xfrm>
        </p:spPr>
      </p:pic>
    </p:spTree>
    <p:extLst>
      <p:ext uri="{BB962C8B-B14F-4D97-AF65-F5344CB8AC3E}">
        <p14:creationId xmlns:p14="http://schemas.microsoft.com/office/powerpoint/2010/main" val="365706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01A32-DDF5-44AA-9D7E-D19CEAD99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96F408-1218-4962-BD99-550D7F7717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95034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:\Grafis Presentasi\1_batu\Grafis_batu-18.jpg">
            <a:extLst>
              <a:ext uri="{FF2B5EF4-FFF2-40B4-BE49-F238E27FC236}">
                <a16:creationId xmlns:a16="http://schemas.microsoft.com/office/drawing/2014/main" id="{B8883BEB-C751-4315-BFA0-E9284CC7F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91356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D9D465-1C40-4475-A7B6-898C487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1112062" cy="218415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ELEKTABILITAS CALEG DPRD PROVINSI</a:t>
            </a:r>
            <a:br>
              <a:rPr lang="en-US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uhaus 93" panose="04030905020B02020C02" pitchFamily="82" charset="0"/>
              </a:rPr>
              <a:t>JATIM VI (MALANG RAYA)</a:t>
            </a:r>
          </a:p>
        </p:txBody>
      </p:sp>
    </p:spTree>
    <p:extLst>
      <p:ext uri="{BB962C8B-B14F-4D97-AF65-F5344CB8AC3E}">
        <p14:creationId xmlns:p14="http://schemas.microsoft.com/office/powerpoint/2010/main" val="4133344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C2C01-9C0B-40EB-905F-A84B13DC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1517BC-8F9A-4963-B254-EB910FB074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815455" cy="6858000"/>
          </a:xfrm>
        </p:spPr>
      </p:pic>
    </p:spTree>
    <p:extLst>
      <p:ext uri="{BB962C8B-B14F-4D97-AF65-F5344CB8AC3E}">
        <p14:creationId xmlns:p14="http://schemas.microsoft.com/office/powerpoint/2010/main" val="715553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2EE6D-4F14-471B-BB88-06CFAA425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6B18AC-B696-47B0-9363-A3534575F5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704618" cy="6858000"/>
          </a:xfrm>
        </p:spPr>
      </p:pic>
    </p:spTree>
    <p:extLst>
      <p:ext uri="{BB962C8B-B14F-4D97-AF65-F5344CB8AC3E}">
        <p14:creationId xmlns:p14="http://schemas.microsoft.com/office/powerpoint/2010/main" val="3778797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:\Grafis Presentasi\1_batu\Grafis_batu-18.jpg">
            <a:extLst>
              <a:ext uri="{FF2B5EF4-FFF2-40B4-BE49-F238E27FC236}">
                <a16:creationId xmlns:a16="http://schemas.microsoft.com/office/drawing/2014/main" id="{B8883BEB-C751-4315-BFA0-E9284CC7F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91356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D9D465-1C40-4475-A7B6-898C487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1112062" cy="218415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ELEKTABILITAS CALEG DPRD KABUPATEN/KOTA</a:t>
            </a:r>
            <a:br>
              <a:rPr lang="en-US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uhaus 93" panose="04030905020B02020C02" pitchFamily="82" charset="0"/>
              </a:rPr>
              <a:t>KABUPATEN MALANG</a:t>
            </a:r>
          </a:p>
        </p:txBody>
      </p:sp>
    </p:spTree>
    <p:extLst>
      <p:ext uri="{BB962C8B-B14F-4D97-AF65-F5344CB8AC3E}">
        <p14:creationId xmlns:p14="http://schemas.microsoft.com/office/powerpoint/2010/main" val="35949181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F2697-8896-4A7F-B36E-BFA0A800D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7CBC73-E0B1-40F0-A52E-234925C603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13673" cy="6858000"/>
          </a:xfrm>
        </p:spPr>
      </p:pic>
    </p:spTree>
    <p:extLst>
      <p:ext uri="{BB962C8B-B14F-4D97-AF65-F5344CB8AC3E}">
        <p14:creationId xmlns:p14="http://schemas.microsoft.com/office/powerpoint/2010/main" val="105510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A8C99-09BE-4C37-9957-6590F25C0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27AC4E-77D0-4C38-BFAC-1F2395774B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85134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B566F-919E-4A26-B221-B7FAC319F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4C36C-EF89-46FB-AE9F-1997E6359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DF86D7-9FB2-454F-A5D8-AD97587A4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591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5A430-10EB-42B0-BFBD-7E0074870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F8A50DA-6D02-4543-8E72-ED860C1FFD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1855669" cy="6668814"/>
          </a:xfrm>
        </p:spPr>
      </p:pic>
    </p:spTree>
    <p:extLst>
      <p:ext uri="{BB962C8B-B14F-4D97-AF65-F5344CB8AC3E}">
        <p14:creationId xmlns:p14="http://schemas.microsoft.com/office/powerpoint/2010/main" val="734013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C84A-9405-4F87-B15D-DD2894AAA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B9F77F-5E40-43C3-91AC-71C6645A7C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94D713-74E4-4F23-A8DB-BF488CF743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967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:\Grafis Presentasi\1_batu\Grafis_batu-18.jpg">
            <a:extLst>
              <a:ext uri="{FF2B5EF4-FFF2-40B4-BE49-F238E27FC236}">
                <a16:creationId xmlns:a16="http://schemas.microsoft.com/office/drawing/2014/main" id="{B8883BEB-C751-4315-BFA0-E9284CC7F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91356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D9D465-1C40-4475-A7B6-898C487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1112062" cy="218415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ELEKTABILITAS CALEG DPRD KABUPATEN/KOTA</a:t>
            </a:r>
            <a:br>
              <a:rPr lang="en-US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Bauhaus 93" panose="04030905020B02020C02" pitchFamily="82" charset="0"/>
              </a:rPr>
              <a:t>KOTA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uhaus 93" panose="04030905020B02020C02" pitchFamily="82" charset="0"/>
              </a:rPr>
              <a:t> MALANG</a:t>
            </a:r>
          </a:p>
        </p:txBody>
      </p:sp>
    </p:spTree>
    <p:extLst>
      <p:ext uri="{BB962C8B-B14F-4D97-AF65-F5344CB8AC3E}">
        <p14:creationId xmlns:p14="http://schemas.microsoft.com/office/powerpoint/2010/main" val="3662020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E58B2-6C66-4919-9619-D7C04B4FF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D11BA-D777-40DF-A798-1F0AFA5FD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688757-F748-48AC-8465-243DCD3FA6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77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7C53C-879F-44A4-80EA-6A904DF4D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5FB958-B64E-446D-88BB-133127974C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56" y="208072"/>
            <a:ext cx="11205488" cy="6303087"/>
          </a:xfrm>
        </p:spPr>
      </p:pic>
    </p:spTree>
    <p:extLst>
      <p:ext uri="{BB962C8B-B14F-4D97-AF65-F5344CB8AC3E}">
        <p14:creationId xmlns:p14="http://schemas.microsoft.com/office/powerpoint/2010/main" val="3268821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:\Grafis Presentasi\1_batu\Grafis_batu-18.jpg">
            <a:extLst>
              <a:ext uri="{FF2B5EF4-FFF2-40B4-BE49-F238E27FC236}">
                <a16:creationId xmlns:a16="http://schemas.microsoft.com/office/drawing/2014/main" id="{B8883BEB-C751-4315-BFA0-E9284CC7F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91356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D9D465-1C40-4475-A7B6-898C487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1112062" cy="218415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ELEKTABILITAS CALEG DPRD KABUPATEN/KOTA</a:t>
            </a:r>
            <a:br>
              <a:rPr lang="en-US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Bauhaus 93" panose="04030905020B02020C02" pitchFamily="82" charset="0"/>
              </a:rPr>
              <a:t>KOTA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auhaus 93" panose="04030905020B02020C02" pitchFamily="82" charset="0"/>
              </a:rPr>
              <a:t> BATU</a:t>
            </a:r>
          </a:p>
        </p:txBody>
      </p:sp>
    </p:spTree>
    <p:extLst>
      <p:ext uri="{BB962C8B-B14F-4D97-AF65-F5344CB8AC3E}">
        <p14:creationId xmlns:p14="http://schemas.microsoft.com/office/powerpoint/2010/main" val="2496661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</TotalTime>
  <Words>93</Words>
  <Application>Microsoft Office PowerPoint</Application>
  <PresentationFormat>Widescreen</PresentationFormat>
  <Paragraphs>16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Bauhaus 93</vt:lpstr>
      <vt:lpstr>Calibri</vt:lpstr>
      <vt:lpstr>Calibri Light</vt:lpstr>
      <vt:lpstr>Wingdings</vt:lpstr>
      <vt:lpstr>Office Theme</vt:lpstr>
      <vt:lpstr>PETA CALEG MALANG RAYA</vt:lpstr>
      <vt:lpstr>ELEKTABILITAS CALEG DPRD KABUPATEN/KOTA KABUPATEN MALANG</vt:lpstr>
      <vt:lpstr>PowerPoint Presentation</vt:lpstr>
      <vt:lpstr>PowerPoint Presentation</vt:lpstr>
      <vt:lpstr>PowerPoint Presentation</vt:lpstr>
      <vt:lpstr>ELEKTABILITAS CALEG DPRD KABUPATEN/KOTA KOTA MALANG</vt:lpstr>
      <vt:lpstr>PowerPoint Presentation</vt:lpstr>
      <vt:lpstr>PowerPoint Presentation</vt:lpstr>
      <vt:lpstr>ELEKTABILITAS CALEG DPRD KABUPATEN/KOTA KOTA BATU</vt:lpstr>
      <vt:lpstr>PowerPoint Presentation</vt:lpstr>
      <vt:lpstr>PowerPoint Presentation</vt:lpstr>
      <vt:lpstr>ELEKTABILITAS CALEG DPR RI JATIM V (MALANG RAYA)</vt:lpstr>
      <vt:lpstr>PowerPoint Presentation</vt:lpstr>
      <vt:lpstr>PowerPoint Presentation</vt:lpstr>
      <vt:lpstr>PowerPoint Presentation</vt:lpstr>
      <vt:lpstr>PowerPoint Presentation</vt:lpstr>
      <vt:lpstr>ELEKTABILITAS CALEG DPRD PROVINSI JATIM VI (MALANG RAYA)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</dc:title>
  <dc:creator>rian</dc:creator>
  <cp:lastModifiedBy>rian</cp:lastModifiedBy>
  <cp:revision>48</cp:revision>
  <dcterms:created xsi:type="dcterms:W3CDTF">2019-02-02T00:35:46Z</dcterms:created>
  <dcterms:modified xsi:type="dcterms:W3CDTF">2019-02-09T08:31:59Z</dcterms:modified>
</cp:coreProperties>
</file>

<file path=docProps/thumbnail.jpeg>
</file>